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714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D99F-B067-49DE-A1C2-E9BB0851AB5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E110-674D-439D-BD70-9113ED31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655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D99F-B067-49DE-A1C2-E9BB0851AB5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E110-674D-439D-BD70-9113ED31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697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D99F-B067-49DE-A1C2-E9BB0851AB5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E110-674D-439D-BD70-9113ED31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16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D99F-B067-49DE-A1C2-E9BB0851AB5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E110-674D-439D-BD70-9113ED31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918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D99F-B067-49DE-A1C2-E9BB0851AB5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E110-674D-439D-BD70-9113ED31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303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D99F-B067-49DE-A1C2-E9BB0851AB5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E110-674D-439D-BD70-9113ED31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16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D99F-B067-49DE-A1C2-E9BB0851AB5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E110-674D-439D-BD70-9113ED31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807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D99F-B067-49DE-A1C2-E9BB0851AB5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E110-674D-439D-BD70-9113ED31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38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D99F-B067-49DE-A1C2-E9BB0851AB5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E110-674D-439D-BD70-9113ED31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61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D99F-B067-49DE-A1C2-E9BB0851AB5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E110-674D-439D-BD70-9113ED31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16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D99F-B067-49DE-A1C2-E9BB0851AB5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E110-674D-439D-BD70-9113ED31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41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E9D99F-B067-49DE-A1C2-E9BB0851AB5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64E110-674D-439D-BD70-9113ED31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50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8107ACF-A380-323E-DBF0-2381C75E037F}"/>
              </a:ext>
            </a:extLst>
          </p:cNvPr>
          <p:cNvSpPr/>
          <p:nvPr/>
        </p:nvSpPr>
        <p:spPr>
          <a:xfrm>
            <a:off x="450669" y="463730"/>
            <a:ext cx="8784771" cy="186798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P-0X</a:t>
            </a:r>
          </a:p>
          <a:p>
            <a:pPr algn="ctr"/>
            <a:r>
              <a:rPr kumimoji="1"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〇〇の</a:t>
            </a:r>
            <a:r>
              <a:rPr kumimoji="1"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kumimoji="1"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への影響（発表タイトル）</a:t>
            </a:r>
            <a:endParaRPr kumimoji="1"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r"/>
            <a:r>
              <a: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環境花子</a:t>
            </a:r>
            <a:r>
              <a:rPr kumimoji="1" lang="en-US" altLang="ja-JP" sz="2000" baseline="30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、安全次郎</a:t>
            </a:r>
            <a:r>
              <a:rPr kumimoji="1" lang="en-US" altLang="ja-JP" sz="2000" baseline="30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</a:p>
          <a:p>
            <a:pPr algn="r"/>
            <a:r>
              <a:rPr kumimoji="1"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1) </a:t>
            </a:r>
            <a:r>
              <a: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〇〇大学、</a:t>
            </a:r>
            <a:r>
              <a:rPr kumimoji="1"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2) ××</a:t>
            </a:r>
            <a:r>
              <a:rPr kumimoji="1"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研究所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E9786C-04DF-F947-EF80-9F463794BDB7}"/>
              </a:ext>
            </a:extLst>
          </p:cNvPr>
          <p:cNvSpPr txBox="1"/>
          <p:nvPr/>
        </p:nvSpPr>
        <p:spPr>
          <a:xfrm>
            <a:off x="502920" y="3043646"/>
            <a:ext cx="918713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ポスター番号を左上に記載してください。</a:t>
            </a:r>
            <a:endParaRPr kumimoji="1" lang="en-US" altLang="ja-JP" dirty="0"/>
          </a:p>
          <a:p>
            <a:r>
              <a:rPr kumimoji="1" lang="ja-JP" altLang="en-US" dirty="0"/>
              <a:t>ポスター番号は、採択通知時にお知らせいたします。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研究背景、目的、手法、結果、考察、謝辞、参考文献　などを適宜記載してください。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このテンプレートファイルの用紙設定は、</a:t>
            </a:r>
            <a:r>
              <a:rPr kumimoji="1" lang="en-US" altLang="ja-JP" dirty="0"/>
              <a:t>A3</a:t>
            </a:r>
            <a:r>
              <a:rPr kumimoji="1" lang="ja-JP" altLang="en-US" dirty="0"/>
              <a:t>判となっています。</a:t>
            </a:r>
            <a:endParaRPr kumimoji="1" lang="en-US" altLang="ja-JP" dirty="0"/>
          </a:p>
          <a:p>
            <a:r>
              <a:rPr kumimoji="1" lang="ja-JP" altLang="en-US" dirty="0"/>
              <a:t>印刷する際には</a:t>
            </a:r>
            <a:r>
              <a:rPr kumimoji="1" lang="en-US" altLang="ja-JP" dirty="0"/>
              <a:t>A1</a:t>
            </a:r>
            <a:r>
              <a:rPr kumimoji="1" lang="ja-JP" altLang="en-US" dirty="0"/>
              <a:t>版となるように拡大してください。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376034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97</Words>
  <Application>Microsoft Office PowerPoint</Application>
  <PresentationFormat>A3 297x420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hirai.yasuhiro.5w@ms.c.kyoto-u.ac.jp</dc:creator>
  <cp:lastModifiedBy>hirai.yasuhiro.5w@ms.c.kyoto-u.ac.jp</cp:lastModifiedBy>
  <cp:revision>1</cp:revision>
  <dcterms:created xsi:type="dcterms:W3CDTF">2024-05-23T11:35:12Z</dcterms:created>
  <dcterms:modified xsi:type="dcterms:W3CDTF">2024-05-23T11:47:59Z</dcterms:modified>
</cp:coreProperties>
</file>